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e83acc9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e83acc9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e83acc9c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e83acc9c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e83acc9c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e83acc9c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af19e9ab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af19e9ab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e83acc9cb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e83acc9c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b3b9aa6f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b3b9aa6f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e83acc9cb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e83acc9c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e83acc9cb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e83acc9cb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b3b9aa6f7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b3b9aa6f7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3b9aa6f7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3b9aa6f7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b3b9aa6f7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b3b9aa6f7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e83acc9c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e83acc9c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b3b9aa6f7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b3b9aa6f7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b3b9aa6f7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b3b9aa6f7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b3b9aa6f7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b3b9aa6f7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b3b9aa6f7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b3b9aa6f7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b3b9aa6f7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b3b9aa6f7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b3b9aa6f7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b3b9aa6f7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b3b9aa6f7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b3b9aa6f7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b3b9aa6f7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b3b9aa6f7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b3b9aa6f7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b3b9aa6f7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b3b9aa6f7_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b3b9aa6f7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e83acc9c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e83acc9c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b3b9aa6f7_3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b3b9aa6f7_3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b3b9aa6f7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b3b9aa6f7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e83acc9c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e83acc9c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b3b9aa6f7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b3b9aa6f7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af19e9ab6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af19e9ab6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e83acc9c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e83acc9c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83acc9c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e83acc9c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af19e9ab6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af19e9ab6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e83acc9c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e83acc9c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af19e9ab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af19e9ab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b3b9aa6f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b3b9aa6f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9" Type="http://schemas.openxmlformats.org/officeDocument/2006/relationships/image" Target="../media/image4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8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hyperlink" Target="https://vuejs.org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41950" y="3625525"/>
            <a:ext cx="892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   </a:t>
            </a:r>
            <a:r>
              <a:rPr lang="en" sz="1800">
                <a:solidFill>
                  <a:srgbClr val="CC4125"/>
                </a:solidFill>
              </a:rPr>
              <a:t>Javad Alamdar &amp; Sarfaroz Khakimov</a:t>
            </a:r>
            <a:r>
              <a:rPr lang="en">
                <a:solidFill>
                  <a:srgbClr val="CC4125"/>
                </a:solidFill>
              </a:rPr>
              <a:t> 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0" y="4159475"/>
            <a:ext cx="916850" cy="9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4100" y="4238050"/>
            <a:ext cx="1403200" cy="75968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92700" y="2442925"/>
            <a:ext cx="895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4125"/>
                </a:solidFill>
              </a:rPr>
              <a:t>       </a:t>
            </a:r>
            <a:r>
              <a:rPr lang="en" sz="1600">
                <a:solidFill>
                  <a:srgbClr val="CC4125"/>
                </a:solidFill>
              </a:rPr>
              <a:t>Workshop im Modul Web Technologien (WT)</a:t>
            </a:r>
            <a:endParaRPr sz="1600"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Medieninformatik Master 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4125"/>
                </a:solidFill>
              </a:rPr>
              <a:t>  </a:t>
            </a:r>
            <a:r>
              <a:rPr lang="en" sz="1200">
                <a:solidFill>
                  <a:srgbClr val="CC4125"/>
                </a:solidFill>
              </a:rPr>
              <a:t>Sommersemester 2022</a:t>
            </a:r>
            <a:endParaRPr sz="1200"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4125"/>
                </a:solidFill>
              </a:rPr>
              <a:t>. 05 July .2022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175" y="79950"/>
            <a:ext cx="6618125" cy="22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2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187" name="Google Shape;187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Aufgabe 1 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190" name="Google Shape;190;p22"/>
          <p:cNvSpPr txBox="1"/>
          <p:nvPr/>
        </p:nvSpPr>
        <p:spPr>
          <a:xfrm>
            <a:off x="419250" y="625375"/>
            <a:ext cx="8305500" cy="3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Entwickeln Sie 2 Komponenten mit den Namen 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Sidebar.vue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und 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Login.vue.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Die 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Sidebar.vue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muss als die Hauptkomponente betrachtet werden.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Sidebar.vue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eine Navigationsliste wie im Beispiel erstellen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Erstellen sie in der Anmelden.vue einen Contentbereich, der in Aufgabe 3 weiter entwickelt werden muss.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600" y="1779125"/>
            <a:ext cx="4421993" cy="217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3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200" name="Google Shape;200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4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210" name="Google Shape;210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"/>
            <a:ext cx="9144000" cy="160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5355" y="1109788"/>
            <a:ext cx="6786868" cy="30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2075" y="4131303"/>
            <a:ext cx="1220150" cy="1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25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224" name="Google Shape;224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227" name="Google Shape;227;p25"/>
          <p:cNvSpPr txBox="1"/>
          <p:nvPr/>
        </p:nvSpPr>
        <p:spPr>
          <a:xfrm>
            <a:off x="401775" y="1456350"/>
            <a:ext cx="83055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75" y="159774"/>
            <a:ext cx="1716175" cy="11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125" y="1382243"/>
            <a:ext cx="9144001" cy="199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26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238" name="Google Shape;238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240" name="Google Shape;240;p26"/>
          <p:cNvSpPr txBox="1"/>
          <p:nvPr/>
        </p:nvSpPr>
        <p:spPr>
          <a:xfrm>
            <a:off x="327275" y="779425"/>
            <a:ext cx="8305500" cy="3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" y="-6"/>
            <a:ext cx="1503525" cy="11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275" y="1165025"/>
            <a:ext cx="5984101" cy="21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27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27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251" name="Google Shape;251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00" y="315300"/>
            <a:ext cx="6617326" cy="399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5750" y="349125"/>
            <a:ext cx="3238250" cy="15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214412"/>
            <a:ext cx="3980274" cy="18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9750" y="1902400"/>
            <a:ext cx="1523775" cy="2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6751" y="4041925"/>
            <a:ext cx="760450" cy="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8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266" name="Google Shape;266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459537" cy="395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00" y="2571742"/>
            <a:ext cx="3396143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29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29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278" name="Google Shape;278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839200" cy="368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30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0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289" name="Google Shape;289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325" y="305000"/>
            <a:ext cx="7801515" cy="39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31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297" name="Google Shape;2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00" name="Google Shape;300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0"/>
            <a:ext cx="8839201" cy="389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139375" y="-99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Agenda   </a:t>
            </a:r>
            <a:endParaRPr b="1" sz="25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64;p14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sp>
        <p:nvSpPr>
          <p:cNvPr id="65" name="Google Shape;65;p14"/>
          <p:cNvSpPr txBox="1"/>
          <p:nvPr/>
        </p:nvSpPr>
        <p:spPr>
          <a:xfrm>
            <a:off x="1178100" y="697350"/>
            <a:ext cx="8305500" cy="4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Einführung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VueJS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Hintergrund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Vergleichen React &amp; Angular &amp; Vue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○"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○"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Struktur von Vue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○"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Aufgabe 1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Tailwind CSS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CSS Evolution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CSS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SASS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BEM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CSS-Moduls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Styled Components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CSS Frameworks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Utility-First CSS Framework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Code Beispiel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○"/>
            </a:pP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Utility-Klassen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</a:pP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Vor- und Nachteile</a:t>
            </a:r>
            <a:endParaRPr b="1" sz="1000">
              <a:solidFill>
                <a:srgbClr val="0C022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</a:pP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Tailwind CSS verwenden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Aufgabe 2-3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Zusammenfassung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70" name="Google Shape;70;p14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32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2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11" name="Google Shape;311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33475"/>
            <a:ext cx="8839203" cy="387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33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319" name="Google Shape;3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22" name="Google Shape;322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324" name="Google Shape;3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25" y="241300"/>
            <a:ext cx="7917022" cy="39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34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33" name="Google Shape;333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25" y="361575"/>
            <a:ext cx="8142121" cy="395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35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341" name="Google Shape;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44" name="Google Shape;344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600" y="927575"/>
            <a:ext cx="8839198" cy="273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p36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352" name="Google Shape;3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6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55" name="Google Shape;355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00" y="538450"/>
            <a:ext cx="8839204" cy="3336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37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66" name="Google Shape;366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7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368" name="Google Shape;3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650" y="400200"/>
            <a:ext cx="7139744" cy="39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38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374" name="Google Shape;3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38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77" name="Google Shape;377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200" y="177625"/>
            <a:ext cx="7089616" cy="399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" name="Google Shape;384;p39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39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88" name="Google Shape;388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9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725" y="234225"/>
            <a:ext cx="6802800" cy="39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40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396" name="Google Shape;3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399" name="Google Shape;399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975" y="213000"/>
            <a:ext cx="7731997" cy="399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41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407" name="Google Shape;4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41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410" name="Google Shape;410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1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412" name="Google Shape;412;p41"/>
          <p:cNvSpPr txBox="1"/>
          <p:nvPr/>
        </p:nvSpPr>
        <p:spPr>
          <a:xfrm>
            <a:off x="240575" y="1344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Aufgabe 2</a:t>
            </a:r>
            <a:endParaRPr b="1"/>
          </a:p>
        </p:txBody>
      </p:sp>
      <p:sp>
        <p:nvSpPr>
          <p:cNvPr id="413" name="Google Shape;413;p41"/>
          <p:cNvSpPr txBox="1"/>
          <p:nvPr/>
        </p:nvSpPr>
        <p:spPr>
          <a:xfrm>
            <a:off x="1768750" y="1528175"/>
            <a:ext cx="70524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500"/>
              <a:buChar char="●"/>
            </a:pPr>
            <a:r>
              <a:rPr lang="en" sz="1500">
                <a:solidFill>
                  <a:srgbClr val="24292F"/>
                </a:solidFill>
                <a:highlight>
                  <a:srgbClr val="FFFFFF"/>
                </a:highlight>
              </a:rPr>
              <a:t>Die Navigationsleiste mit den Tailwind CSS Klassen erweitern.</a:t>
            </a:r>
            <a:endParaRPr sz="15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Für die Entwicklung der Navigationsleiste benötigen Sie die Icons, die wir vorher im Icon-Ordner als SVG-Datei vorbereitet habe.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576" y="534613"/>
            <a:ext cx="1393250" cy="38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5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79" name="Google Shape;79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Einführung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82" name="Google Shape;82;p15"/>
          <p:cNvSpPr txBox="1"/>
          <p:nvPr/>
        </p:nvSpPr>
        <p:spPr>
          <a:xfrm>
            <a:off x="388200" y="813350"/>
            <a:ext cx="849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In diesem Workshop werden zunächst die Grundlagen des Vue.js-Frameworks gegeben und die Tailwind-Klassen in Vue-Komponenten verwendet. Der Schwerpunkt des Workshops liegt auf dem Utility-First CSS Konzept und TailwindCSS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8353" y="2703859"/>
            <a:ext cx="1655217" cy="10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5" y="2661496"/>
            <a:ext cx="1910886" cy="135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5633" y="2570797"/>
            <a:ext cx="1327002" cy="125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2634" y="2833794"/>
            <a:ext cx="1211342" cy="99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700" y="2481900"/>
            <a:ext cx="3028953" cy="143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42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420" name="Google Shape;4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2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423" name="Google Shape;423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425" name="Google Shape;425;p42"/>
          <p:cNvSpPr txBox="1"/>
          <p:nvPr/>
        </p:nvSpPr>
        <p:spPr>
          <a:xfrm>
            <a:off x="240575" y="1344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Aufgabe 3</a:t>
            </a:r>
            <a:endParaRPr b="1"/>
          </a:p>
        </p:txBody>
      </p:sp>
      <p:sp>
        <p:nvSpPr>
          <p:cNvPr id="426" name="Google Shape;426;p42"/>
          <p:cNvSpPr txBox="1"/>
          <p:nvPr/>
        </p:nvSpPr>
        <p:spPr>
          <a:xfrm>
            <a:off x="1358400" y="134425"/>
            <a:ext cx="7264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500"/>
              <a:buChar char="●"/>
            </a:pP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</a:rPr>
              <a:t>In der Component </a:t>
            </a:r>
            <a:r>
              <a:rPr lang="en" sz="11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anmelden.vue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</a:rPr>
              <a:t> haben Sie einen schönen </a:t>
            </a:r>
            <a:r>
              <a:rPr lang="en" sz="11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&lt;div&gt; Content &lt;/div&gt;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</a:rPr>
              <a:t> erstellt. Entwickeln Sie nun diesen Bereich als Beispiel für ein Anmeldeformular.</a:t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427" name="Google Shape;4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025" y="1382575"/>
            <a:ext cx="3904183" cy="283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3708" y="1382575"/>
            <a:ext cx="4223606" cy="283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43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434" name="Google Shape;4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43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437" name="Google Shape;437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3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550" y="354525"/>
            <a:ext cx="7006648" cy="39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44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445" name="Google Shape;4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4"/>
          <p:cNvSpPr/>
          <p:nvPr/>
        </p:nvSpPr>
        <p:spPr>
          <a:xfrm>
            <a:off x="3742050" y="787000"/>
            <a:ext cx="1659900" cy="1659900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4"/>
          <p:cNvSpPr/>
          <p:nvPr/>
        </p:nvSpPr>
        <p:spPr>
          <a:xfrm>
            <a:off x="4084225" y="1213600"/>
            <a:ext cx="1088400" cy="806700"/>
          </a:xfrm>
          <a:custGeom>
            <a:rect b="b" l="l" r="r" t="t"/>
            <a:pathLst>
              <a:path extrusionOk="0" h="120000" w="120000">
                <a:moveTo>
                  <a:pt x="48851" y="106586"/>
                </a:moveTo>
                <a:lnTo>
                  <a:pt x="48263" y="106624"/>
                </a:lnTo>
                <a:lnTo>
                  <a:pt x="47703" y="106889"/>
                </a:lnTo>
                <a:lnTo>
                  <a:pt x="47170" y="107267"/>
                </a:lnTo>
                <a:lnTo>
                  <a:pt x="46694" y="107758"/>
                </a:lnTo>
                <a:lnTo>
                  <a:pt x="46246" y="108551"/>
                </a:lnTo>
                <a:lnTo>
                  <a:pt x="45966" y="109382"/>
                </a:lnTo>
                <a:lnTo>
                  <a:pt x="45826" y="110251"/>
                </a:lnTo>
                <a:lnTo>
                  <a:pt x="45826" y="111158"/>
                </a:lnTo>
                <a:lnTo>
                  <a:pt x="45966" y="112027"/>
                </a:lnTo>
                <a:lnTo>
                  <a:pt x="46246" y="112858"/>
                </a:lnTo>
                <a:lnTo>
                  <a:pt x="46694" y="113614"/>
                </a:lnTo>
                <a:lnTo>
                  <a:pt x="47170" y="114143"/>
                </a:lnTo>
                <a:lnTo>
                  <a:pt x="47675" y="114559"/>
                </a:lnTo>
                <a:lnTo>
                  <a:pt x="48263" y="114748"/>
                </a:lnTo>
                <a:lnTo>
                  <a:pt x="48851" y="114823"/>
                </a:lnTo>
                <a:lnTo>
                  <a:pt x="49467" y="114748"/>
                </a:lnTo>
                <a:lnTo>
                  <a:pt x="50000" y="114559"/>
                </a:lnTo>
                <a:lnTo>
                  <a:pt x="50560" y="114143"/>
                </a:lnTo>
                <a:lnTo>
                  <a:pt x="51036" y="113614"/>
                </a:lnTo>
                <a:lnTo>
                  <a:pt x="51456" y="112858"/>
                </a:lnTo>
                <a:lnTo>
                  <a:pt x="51764" y="112027"/>
                </a:lnTo>
                <a:lnTo>
                  <a:pt x="51904" y="111158"/>
                </a:lnTo>
                <a:lnTo>
                  <a:pt x="51904" y="110251"/>
                </a:lnTo>
                <a:lnTo>
                  <a:pt x="51764" y="109382"/>
                </a:lnTo>
                <a:lnTo>
                  <a:pt x="51456" y="108551"/>
                </a:lnTo>
                <a:lnTo>
                  <a:pt x="51036" y="107758"/>
                </a:lnTo>
                <a:lnTo>
                  <a:pt x="50560" y="107267"/>
                </a:lnTo>
                <a:lnTo>
                  <a:pt x="50000" y="106889"/>
                </a:lnTo>
                <a:lnTo>
                  <a:pt x="49411" y="106624"/>
                </a:lnTo>
                <a:lnTo>
                  <a:pt x="48851" y="106586"/>
                </a:lnTo>
                <a:close/>
                <a:moveTo>
                  <a:pt x="41820" y="97027"/>
                </a:moveTo>
                <a:lnTo>
                  <a:pt x="41232" y="97141"/>
                </a:lnTo>
                <a:lnTo>
                  <a:pt x="40644" y="97367"/>
                </a:lnTo>
                <a:lnTo>
                  <a:pt x="40140" y="97745"/>
                </a:lnTo>
                <a:lnTo>
                  <a:pt x="39607" y="98274"/>
                </a:lnTo>
                <a:lnTo>
                  <a:pt x="39187" y="98992"/>
                </a:lnTo>
                <a:lnTo>
                  <a:pt x="38879" y="99861"/>
                </a:lnTo>
                <a:lnTo>
                  <a:pt x="38739" y="100730"/>
                </a:lnTo>
                <a:lnTo>
                  <a:pt x="38739" y="101675"/>
                </a:lnTo>
                <a:lnTo>
                  <a:pt x="38879" y="102544"/>
                </a:lnTo>
                <a:lnTo>
                  <a:pt x="39187" y="103375"/>
                </a:lnTo>
                <a:lnTo>
                  <a:pt x="39607" y="104130"/>
                </a:lnTo>
                <a:lnTo>
                  <a:pt x="40084" y="104659"/>
                </a:lnTo>
                <a:lnTo>
                  <a:pt x="40644" y="105000"/>
                </a:lnTo>
                <a:lnTo>
                  <a:pt x="41176" y="105264"/>
                </a:lnTo>
                <a:lnTo>
                  <a:pt x="41820" y="105340"/>
                </a:lnTo>
                <a:lnTo>
                  <a:pt x="42380" y="105264"/>
                </a:lnTo>
                <a:lnTo>
                  <a:pt x="42969" y="105000"/>
                </a:lnTo>
                <a:lnTo>
                  <a:pt x="43473" y="104659"/>
                </a:lnTo>
                <a:lnTo>
                  <a:pt x="43949" y="104130"/>
                </a:lnTo>
                <a:lnTo>
                  <a:pt x="44397" y="103375"/>
                </a:lnTo>
                <a:lnTo>
                  <a:pt x="44677" y="102544"/>
                </a:lnTo>
                <a:lnTo>
                  <a:pt x="44845" y="101675"/>
                </a:lnTo>
                <a:lnTo>
                  <a:pt x="44845" y="100730"/>
                </a:lnTo>
                <a:lnTo>
                  <a:pt x="44677" y="99861"/>
                </a:lnTo>
                <a:lnTo>
                  <a:pt x="44397" y="98992"/>
                </a:lnTo>
                <a:lnTo>
                  <a:pt x="43949" y="98274"/>
                </a:lnTo>
                <a:lnTo>
                  <a:pt x="43473" y="97745"/>
                </a:lnTo>
                <a:lnTo>
                  <a:pt x="42969" y="97367"/>
                </a:lnTo>
                <a:lnTo>
                  <a:pt x="42380" y="97141"/>
                </a:lnTo>
                <a:lnTo>
                  <a:pt x="41820" y="97027"/>
                </a:lnTo>
                <a:close/>
                <a:moveTo>
                  <a:pt x="34565" y="87317"/>
                </a:moveTo>
                <a:lnTo>
                  <a:pt x="33977" y="87392"/>
                </a:lnTo>
                <a:lnTo>
                  <a:pt x="33417" y="87619"/>
                </a:lnTo>
                <a:lnTo>
                  <a:pt x="32885" y="87997"/>
                </a:lnTo>
                <a:lnTo>
                  <a:pt x="32408" y="88526"/>
                </a:lnTo>
                <a:lnTo>
                  <a:pt x="32016" y="89130"/>
                </a:lnTo>
                <a:lnTo>
                  <a:pt x="31736" y="89848"/>
                </a:lnTo>
                <a:lnTo>
                  <a:pt x="31568" y="90642"/>
                </a:lnTo>
                <a:lnTo>
                  <a:pt x="31484" y="91435"/>
                </a:lnTo>
                <a:lnTo>
                  <a:pt x="31568" y="92267"/>
                </a:lnTo>
                <a:lnTo>
                  <a:pt x="31736" y="93022"/>
                </a:lnTo>
                <a:lnTo>
                  <a:pt x="32016" y="93740"/>
                </a:lnTo>
                <a:lnTo>
                  <a:pt x="32408" y="94382"/>
                </a:lnTo>
                <a:lnTo>
                  <a:pt x="32941" y="94987"/>
                </a:lnTo>
                <a:lnTo>
                  <a:pt x="33585" y="95365"/>
                </a:lnTo>
                <a:lnTo>
                  <a:pt x="34229" y="95554"/>
                </a:lnTo>
                <a:lnTo>
                  <a:pt x="34929" y="95554"/>
                </a:lnTo>
                <a:lnTo>
                  <a:pt x="35574" y="95365"/>
                </a:lnTo>
                <a:lnTo>
                  <a:pt x="36190" y="94987"/>
                </a:lnTo>
                <a:lnTo>
                  <a:pt x="36750" y="94382"/>
                </a:lnTo>
                <a:lnTo>
                  <a:pt x="37170" y="93589"/>
                </a:lnTo>
                <a:lnTo>
                  <a:pt x="37478" y="92758"/>
                </a:lnTo>
                <a:lnTo>
                  <a:pt x="37619" y="91889"/>
                </a:lnTo>
                <a:lnTo>
                  <a:pt x="37619" y="90982"/>
                </a:lnTo>
                <a:lnTo>
                  <a:pt x="37478" y="90113"/>
                </a:lnTo>
                <a:lnTo>
                  <a:pt x="37170" y="89282"/>
                </a:lnTo>
                <a:lnTo>
                  <a:pt x="36750" y="88526"/>
                </a:lnTo>
                <a:lnTo>
                  <a:pt x="36274" y="87997"/>
                </a:lnTo>
                <a:lnTo>
                  <a:pt x="35714" y="87619"/>
                </a:lnTo>
                <a:lnTo>
                  <a:pt x="35126" y="87392"/>
                </a:lnTo>
                <a:lnTo>
                  <a:pt x="34565" y="87317"/>
                </a:lnTo>
                <a:close/>
                <a:moveTo>
                  <a:pt x="85686" y="26297"/>
                </a:moveTo>
                <a:lnTo>
                  <a:pt x="83025" y="29924"/>
                </a:lnTo>
                <a:lnTo>
                  <a:pt x="82016" y="31133"/>
                </a:lnTo>
                <a:lnTo>
                  <a:pt x="80924" y="32040"/>
                </a:lnTo>
                <a:lnTo>
                  <a:pt x="79719" y="32833"/>
                </a:lnTo>
                <a:lnTo>
                  <a:pt x="78459" y="33324"/>
                </a:lnTo>
                <a:lnTo>
                  <a:pt x="77198" y="33664"/>
                </a:lnTo>
                <a:lnTo>
                  <a:pt x="75882" y="33702"/>
                </a:lnTo>
                <a:lnTo>
                  <a:pt x="74565" y="33589"/>
                </a:lnTo>
                <a:lnTo>
                  <a:pt x="73305" y="33173"/>
                </a:lnTo>
                <a:lnTo>
                  <a:pt x="72016" y="32531"/>
                </a:lnTo>
                <a:lnTo>
                  <a:pt x="70784" y="31889"/>
                </a:lnTo>
                <a:lnTo>
                  <a:pt x="69467" y="31397"/>
                </a:lnTo>
                <a:lnTo>
                  <a:pt x="68123" y="31133"/>
                </a:lnTo>
                <a:lnTo>
                  <a:pt x="66778" y="31020"/>
                </a:lnTo>
                <a:lnTo>
                  <a:pt x="65378" y="31133"/>
                </a:lnTo>
                <a:lnTo>
                  <a:pt x="64005" y="31473"/>
                </a:lnTo>
                <a:lnTo>
                  <a:pt x="62661" y="31964"/>
                </a:lnTo>
                <a:lnTo>
                  <a:pt x="61344" y="32644"/>
                </a:lnTo>
                <a:lnTo>
                  <a:pt x="60112" y="33589"/>
                </a:lnTo>
                <a:lnTo>
                  <a:pt x="58907" y="34722"/>
                </a:lnTo>
                <a:lnTo>
                  <a:pt x="57815" y="36045"/>
                </a:lnTo>
                <a:lnTo>
                  <a:pt x="45154" y="53085"/>
                </a:lnTo>
                <a:lnTo>
                  <a:pt x="44677" y="53879"/>
                </a:lnTo>
                <a:lnTo>
                  <a:pt x="44313" y="54748"/>
                </a:lnTo>
                <a:lnTo>
                  <a:pt x="44117" y="55730"/>
                </a:lnTo>
                <a:lnTo>
                  <a:pt x="44033" y="56712"/>
                </a:lnTo>
                <a:lnTo>
                  <a:pt x="44117" y="57770"/>
                </a:lnTo>
                <a:lnTo>
                  <a:pt x="44313" y="58753"/>
                </a:lnTo>
                <a:lnTo>
                  <a:pt x="44677" y="59622"/>
                </a:lnTo>
                <a:lnTo>
                  <a:pt x="45154" y="60415"/>
                </a:lnTo>
                <a:lnTo>
                  <a:pt x="45770" y="61095"/>
                </a:lnTo>
                <a:lnTo>
                  <a:pt x="46442" y="61549"/>
                </a:lnTo>
                <a:lnTo>
                  <a:pt x="47170" y="61851"/>
                </a:lnTo>
                <a:lnTo>
                  <a:pt x="47899" y="61926"/>
                </a:lnTo>
                <a:lnTo>
                  <a:pt x="48627" y="61851"/>
                </a:lnTo>
                <a:lnTo>
                  <a:pt x="49355" y="61549"/>
                </a:lnTo>
                <a:lnTo>
                  <a:pt x="50000" y="61095"/>
                </a:lnTo>
                <a:lnTo>
                  <a:pt x="50616" y="60415"/>
                </a:lnTo>
                <a:lnTo>
                  <a:pt x="57955" y="50591"/>
                </a:lnTo>
                <a:lnTo>
                  <a:pt x="57955" y="50516"/>
                </a:lnTo>
                <a:lnTo>
                  <a:pt x="57955" y="50516"/>
                </a:lnTo>
                <a:lnTo>
                  <a:pt x="61120" y="46246"/>
                </a:lnTo>
                <a:lnTo>
                  <a:pt x="61512" y="45869"/>
                </a:lnTo>
                <a:lnTo>
                  <a:pt x="61988" y="45566"/>
                </a:lnTo>
                <a:lnTo>
                  <a:pt x="62464" y="45528"/>
                </a:lnTo>
                <a:lnTo>
                  <a:pt x="62969" y="45566"/>
                </a:lnTo>
                <a:lnTo>
                  <a:pt x="63417" y="45869"/>
                </a:lnTo>
                <a:lnTo>
                  <a:pt x="63809" y="46246"/>
                </a:lnTo>
                <a:lnTo>
                  <a:pt x="64173" y="46926"/>
                </a:lnTo>
                <a:lnTo>
                  <a:pt x="64369" y="47682"/>
                </a:lnTo>
                <a:lnTo>
                  <a:pt x="64369" y="48476"/>
                </a:lnTo>
                <a:lnTo>
                  <a:pt x="64173" y="49269"/>
                </a:lnTo>
                <a:lnTo>
                  <a:pt x="63809" y="49911"/>
                </a:lnTo>
                <a:lnTo>
                  <a:pt x="61988" y="52405"/>
                </a:lnTo>
                <a:lnTo>
                  <a:pt x="63641" y="54559"/>
                </a:lnTo>
                <a:lnTo>
                  <a:pt x="63641" y="54559"/>
                </a:lnTo>
                <a:lnTo>
                  <a:pt x="63669" y="54672"/>
                </a:lnTo>
                <a:lnTo>
                  <a:pt x="63669" y="54672"/>
                </a:lnTo>
                <a:lnTo>
                  <a:pt x="63753" y="54748"/>
                </a:lnTo>
                <a:lnTo>
                  <a:pt x="63781" y="54748"/>
                </a:lnTo>
                <a:lnTo>
                  <a:pt x="63977" y="55050"/>
                </a:lnTo>
                <a:lnTo>
                  <a:pt x="64341" y="55465"/>
                </a:lnTo>
                <a:lnTo>
                  <a:pt x="64761" y="55957"/>
                </a:lnTo>
                <a:lnTo>
                  <a:pt x="65322" y="56599"/>
                </a:lnTo>
                <a:lnTo>
                  <a:pt x="65966" y="57204"/>
                </a:lnTo>
                <a:lnTo>
                  <a:pt x="66694" y="57921"/>
                </a:lnTo>
                <a:lnTo>
                  <a:pt x="67507" y="58602"/>
                </a:lnTo>
                <a:lnTo>
                  <a:pt x="68375" y="59282"/>
                </a:lnTo>
                <a:lnTo>
                  <a:pt x="69299" y="59886"/>
                </a:lnTo>
                <a:lnTo>
                  <a:pt x="70280" y="60377"/>
                </a:lnTo>
                <a:lnTo>
                  <a:pt x="71260" y="60755"/>
                </a:lnTo>
                <a:lnTo>
                  <a:pt x="72268" y="60944"/>
                </a:lnTo>
                <a:lnTo>
                  <a:pt x="73305" y="61020"/>
                </a:lnTo>
                <a:lnTo>
                  <a:pt x="74285" y="60869"/>
                </a:lnTo>
                <a:lnTo>
                  <a:pt x="75294" y="60415"/>
                </a:lnTo>
                <a:lnTo>
                  <a:pt x="75770" y="60264"/>
                </a:lnTo>
                <a:lnTo>
                  <a:pt x="76274" y="60264"/>
                </a:lnTo>
                <a:lnTo>
                  <a:pt x="76750" y="60415"/>
                </a:lnTo>
                <a:lnTo>
                  <a:pt x="77198" y="60755"/>
                </a:lnTo>
                <a:lnTo>
                  <a:pt x="77535" y="61246"/>
                </a:lnTo>
                <a:lnTo>
                  <a:pt x="77787" y="61851"/>
                </a:lnTo>
                <a:lnTo>
                  <a:pt x="77927" y="62531"/>
                </a:lnTo>
                <a:lnTo>
                  <a:pt x="77927" y="63173"/>
                </a:lnTo>
                <a:lnTo>
                  <a:pt x="77787" y="63816"/>
                </a:lnTo>
                <a:lnTo>
                  <a:pt x="77535" y="64382"/>
                </a:lnTo>
                <a:lnTo>
                  <a:pt x="77198" y="64874"/>
                </a:lnTo>
                <a:lnTo>
                  <a:pt x="76750" y="65251"/>
                </a:lnTo>
                <a:lnTo>
                  <a:pt x="75490" y="65780"/>
                </a:lnTo>
                <a:lnTo>
                  <a:pt x="74229" y="66120"/>
                </a:lnTo>
                <a:lnTo>
                  <a:pt x="72997" y="66234"/>
                </a:lnTo>
                <a:lnTo>
                  <a:pt x="72212" y="66158"/>
                </a:lnTo>
                <a:lnTo>
                  <a:pt x="84341" y="82481"/>
                </a:lnTo>
                <a:lnTo>
                  <a:pt x="85798" y="80516"/>
                </a:lnTo>
                <a:lnTo>
                  <a:pt x="87366" y="78211"/>
                </a:lnTo>
                <a:lnTo>
                  <a:pt x="88795" y="75755"/>
                </a:lnTo>
                <a:lnTo>
                  <a:pt x="89971" y="73186"/>
                </a:lnTo>
                <a:lnTo>
                  <a:pt x="91036" y="70428"/>
                </a:lnTo>
                <a:lnTo>
                  <a:pt x="91904" y="67632"/>
                </a:lnTo>
                <a:lnTo>
                  <a:pt x="92605" y="64685"/>
                </a:lnTo>
                <a:lnTo>
                  <a:pt x="93109" y="61662"/>
                </a:lnTo>
                <a:lnTo>
                  <a:pt x="93361" y="60226"/>
                </a:lnTo>
                <a:lnTo>
                  <a:pt x="93781" y="58828"/>
                </a:lnTo>
                <a:lnTo>
                  <a:pt x="94285" y="57581"/>
                </a:lnTo>
                <a:lnTo>
                  <a:pt x="94901" y="56335"/>
                </a:lnTo>
                <a:lnTo>
                  <a:pt x="95630" y="55201"/>
                </a:lnTo>
                <a:lnTo>
                  <a:pt x="101344" y="47493"/>
                </a:lnTo>
                <a:lnTo>
                  <a:pt x="85686" y="26297"/>
                </a:lnTo>
                <a:close/>
                <a:moveTo>
                  <a:pt x="37507" y="24521"/>
                </a:moveTo>
                <a:lnTo>
                  <a:pt x="18291" y="50440"/>
                </a:lnTo>
                <a:lnTo>
                  <a:pt x="21652" y="55012"/>
                </a:lnTo>
                <a:lnTo>
                  <a:pt x="22464" y="56183"/>
                </a:lnTo>
                <a:lnTo>
                  <a:pt x="23109" y="57506"/>
                </a:lnTo>
                <a:lnTo>
                  <a:pt x="23669" y="58904"/>
                </a:lnTo>
                <a:lnTo>
                  <a:pt x="24061" y="60377"/>
                </a:lnTo>
                <a:lnTo>
                  <a:pt x="24341" y="61889"/>
                </a:lnTo>
                <a:lnTo>
                  <a:pt x="24873" y="64874"/>
                </a:lnTo>
                <a:lnTo>
                  <a:pt x="25546" y="67783"/>
                </a:lnTo>
                <a:lnTo>
                  <a:pt x="26442" y="70579"/>
                </a:lnTo>
                <a:lnTo>
                  <a:pt x="27478" y="73299"/>
                </a:lnTo>
                <a:lnTo>
                  <a:pt x="28711" y="75869"/>
                </a:lnTo>
                <a:lnTo>
                  <a:pt x="30112" y="78249"/>
                </a:lnTo>
                <a:lnTo>
                  <a:pt x="31652" y="80516"/>
                </a:lnTo>
                <a:lnTo>
                  <a:pt x="33025" y="82405"/>
                </a:lnTo>
                <a:lnTo>
                  <a:pt x="33977" y="82178"/>
                </a:lnTo>
                <a:lnTo>
                  <a:pt x="34957" y="82141"/>
                </a:lnTo>
                <a:lnTo>
                  <a:pt x="35938" y="82329"/>
                </a:lnTo>
                <a:lnTo>
                  <a:pt x="36890" y="82670"/>
                </a:lnTo>
                <a:lnTo>
                  <a:pt x="37787" y="83236"/>
                </a:lnTo>
                <a:lnTo>
                  <a:pt x="38683" y="83954"/>
                </a:lnTo>
                <a:lnTo>
                  <a:pt x="39439" y="84861"/>
                </a:lnTo>
                <a:lnTo>
                  <a:pt x="40084" y="85881"/>
                </a:lnTo>
                <a:lnTo>
                  <a:pt x="40644" y="86977"/>
                </a:lnTo>
                <a:lnTo>
                  <a:pt x="41036" y="88148"/>
                </a:lnTo>
                <a:lnTo>
                  <a:pt x="41288" y="89357"/>
                </a:lnTo>
                <a:lnTo>
                  <a:pt x="41456" y="90642"/>
                </a:lnTo>
                <a:lnTo>
                  <a:pt x="41456" y="91889"/>
                </a:lnTo>
                <a:lnTo>
                  <a:pt x="41820" y="91889"/>
                </a:lnTo>
                <a:lnTo>
                  <a:pt x="42913" y="92040"/>
                </a:lnTo>
                <a:lnTo>
                  <a:pt x="43949" y="92304"/>
                </a:lnTo>
                <a:lnTo>
                  <a:pt x="44929" y="92909"/>
                </a:lnTo>
                <a:lnTo>
                  <a:pt x="45854" y="93664"/>
                </a:lnTo>
                <a:lnTo>
                  <a:pt x="46694" y="94647"/>
                </a:lnTo>
                <a:lnTo>
                  <a:pt x="47422" y="95818"/>
                </a:lnTo>
                <a:lnTo>
                  <a:pt x="48011" y="97103"/>
                </a:lnTo>
                <a:lnTo>
                  <a:pt x="48403" y="98501"/>
                </a:lnTo>
                <a:lnTo>
                  <a:pt x="48627" y="99937"/>
                </a:lnTo>
                <a:lnTo>
                  <a:pt x="48683" y="101410"/>
                </a:lnTo>
                <a:lnTo>
                  <a:pt x="48851" y="101410"/>
                </a:lnTo>
                <a:lnTo>
                  <a:pt x="49943" y="101523"/>
                </a:lnTo>
                <a:lnTo>
                  <a:pt x="50980" y="101863"/>
                </a:lnTo>
                <a:lnTo>
                  <a:pt x="51988" y="102392"/>
                </a:lnTo>
                <a:lnTo>
                  <a:pt x="52885" y="103186"/>
                </a:lnTo>
                <a:lnTo>
                  <a:pt x="53725" y="104130"/>
                </a:lnTo>
                <a:lnTo>
                  <a:pt x="54453" y="105264"/>
                </a:lnTo>
                <a:lnTo>
                  <a:pt x="55014" y="106511"/>
                </a:lnTo>
                <a:lnTo>
                  <a:pt x="55406" y="107871"/>
                </a:lnTo>
                <a:lnTo>
                  <a:pt x="55658" y="109231"/>
                </a:lnTo>
                <a:lnTo>
                  <a:pt x="55742" y="110667"/>
                </a:lnTo>
                <a:lnTo>
                  <a:pt x="55658" y="112103"/>
                </a:lnTo>
                <a:lnTo>
                  <a:pt x="55910" y="112141"/>
                </a:lnTo>
                <a:lnTo>
                  <a:pt x="56162" y="112141"/>
                </a:lnTo>
                <a:lnTo>
                  <a:pt x="56862" y="112027"/>
                </a:lnTo>
                <a:lnTo>
                  <a:pt x="57478" y="111687"/>
                </a:lnTo>
                <a:lnTo>
                  <a:pt x="58011" y="111083"/>
                </a:lnTo>
                <a:lnTo>
                  <a:pt x="58431" y="110365"/>
                </a:lnTo>
                <a:lnTo>
                  <a:pt x="58683" y="109534"/>
                </a:lnTo>
                <a:lnTo>
                  <a:pt x="58795" y="108627"/>
                </a:lnTo>
                <a:lnTo>
                  <a:pt x="58683" y="107720"/>
                </a:lnTo>
                <a:lnTo>
                  <a:pt x="58431" y="106889"/>
                </a:lnTo>
                <a:lnTo>
                  <a:pt x="58011" y="106133"/>
                </a:lnTo>
                <a:lnTo>
                  <a:pt x="57983" y="106133"/>
                </a:lnTo>
                <a:lnTo>
                  <a:pt x="45490" y="89206"/>
                </a:lnTo>
                <a:lnTo>
                  <a:pt x="45126" y="88526"/>
                </a:lnTo>
                <a:lnTo>
                  <a:pt x="44929" y="87808"/>
                </a:lnTo>
                <a:lnTo>
                  <a:pt x="44929" y="87015"/>
                </a:lnTo>
                <a:lnTo>
                  <a:pt x="45126" y="86221"/>
                </a:lnTo>
                <a:lnTo>
                  <a:pt x="45490" y="85579"/>
                </a:lnTo>
                <a:lnTo>
                  <a:pt x="45966" y="85088"/>
                </a:lnTo>
                <a:lnTo>
                  <a:pt x="46554" y="84861"/>
                </a:lnTo>
                <a:lnTo>
                  <a:pt x="47114" y="84861"/>
                </a:lnTo>
                <a:lnTo>
                  <a:pt x="47675" y="85088"/>
                </a:lnTo>
                <a:lnTo>
                  <a:pt x="48179" y="85579"/>
                </a:lnTo>
                <a:lnTo>
                  <a:pt x="65098" y="108362"/>
                </a:lnTo>
                <a:lnTo>
                  <a:pt x="65630" y="108929"/>
                </a:lnTo>
                <a:lnTo>
                  <a:pt x="66274" y="109269"/>
                </a:lnTo>
                <a:lnTo>
                  <a:pt x="66918" y="109382"/>
                </a:lnTo>
                <a:lnTo>
                  <a:pt x="67619" y="109269"/>
                </a:lnTo>
                <a:lnTo>
                  <a:pt x="68235" y="108929"/>
                </a:lnTo>
                <a:lnTo>
                  <a:pt x="68767" y="108362"/>
                </a:lnTo>
                <a:lnTo>
                  <a:pt x="69187" y="107607"/>
                </a:lnTo>
                <a:lnTo>
                  <a:pt x="69467" y="106775"/>
                </a:lnTo>
                <a:lnTo>
                  <a:pt x="69551" y="105906"/>
                </a:lnTo>
                <a:lnTo>
                  <a:pt x="69467" y="104962"/>
                </a:lnTo>
                <a:lnTo>
                  <a:pt x="69215" y="104130"/>
                </a:lnTo>
                <a:lnTo>
                  <a:pt x="68823" y="103450"/>
                </a:lnTo>
                <a:lnTo>
                  <a:pt x="53221" y="82405"/>
                </a:lnTo>
                <a:lnTo>
                  <a:pt x="52857" y="81687"/>
                </a:lnTo>
                <a:lnTo>
                  <a:pt x="52661" y="80969"/>
                </a:lnTo>
                <a:lnTo>
                  <a:pt x="52661" y="80176"/>
                </a:lnTo>
                <a:lnTo>
                  <a:pt x="52857" y="79382"/>
                </a:lnTo>
                <a:lnTo>
                  <a:pt x="53221" y="78740"/>
                </a:lnTo>
                <a:lnTo>
                  <a:pt x="53725" y="78249"/>
                </a:lnTo>
                <a:lnTo>
                  <a:pt x="54257" y="78022"/>
                </a:lnTo>
                <a:lnTo>
                  <a:pt x="54845" y="78022"/>
                </a:lnTo>
                <a:lnTo>
                  <a:pt x="55434" y="78249"/>
                </a:lnTo>
                <a:lnTo>
                  <a:pt x="55910" y="78740"/>
                </a:lnTo>
                <a:lnTo>
                  <a:pt x="71484" y="99710"/>
                </a:lnTo>
                <a:lnTo>
                  <a:pt x="71484" y="99710"/>
                </a:lnTo>
                <a:lnTo>
                  <a:pt x="71540" y="99785"/>
                </a:lnTo>
                <a:lnTo>
                  <a:pt x="74929" y="104357"/>
                </a:lnTo>
                <a:lnTo>
                  <a:pt x="75490" y="104924"/>
                </a:lnTo>
                <a:lnTo>
                  <a:pt x="76106" y="105264"/>
                </a:lnTo>
                <a:lnTo>
                  <a:pt x="76750" y="105415"/>
                </a:lnTo>
                <a:lnTo>
                  <a:pt x="77422" y="105264"/>
                </a:lnTo>
                <a:lnTo>
                  <a:pt x="78067" y="104924"/>
                </a:lnTo>
                <a:lnTo>
                  <a:pt x="78627" y="104357"/>
                </a:lnTo>
                <a:lnTo>
                  <a:pt x="79019" y="103639"/>
                </a:lnTo>
                <a:lnTo>
                  <a:pt x="79271" y="102808"/>
                </a:lnTo>
                <a:lnTo>
                  <a:pt x="79383" y="101863"/>
                </a:lnTo>
                <a:lnTo>
                  <a:pt x="79271" y="100919"/>
                </a:lnTo>
                <a:lnTo>
                  <a:pt x="79019" y="100088"/>
                </a:lnTo>
                <a:lnTo>
                  <a:pt x="78627" y="99370"/>
                </a:lnTo>
                <a:lnTo>
                  <a:pt x="58571" y="72355"/>
                </a:lnTo>
                <a:lnTo>
                  <a:pt x="58207" y="71675"/>
                </a:lnTo>
                <a:lnTo>
                  <a:pt x="58011" y="70919"/>
                </a:lnTo>
                <a:lnTo>
                  <a:pt x="58011" y="70163"/>
                </a:lnTo>
                <a:lnTo>
                  <a:pt x="58207" y="69370"/>
                </a:lnTo>
                <a:lnTo>
                  <a:pt x="58571" y="68690"/>
                </a:lnTo>
                <a:lnTo>
                  <a:pt x="59075" y="68236"/>
                </a:lnTo>
                <a:lnTo>
                  <a:pt x="59635" y="67972"/>
                </a:lnTo>
                <a:lnTo>
                  <a:pt x="60224" y="67972"/>
                </a:lnTo>
                <a:lnTo>
                  <a:pt x="60784" y="68236"/>
                </a:lnTo>
                <a:lnTo>
                  <a:pt x="61316" y="68690"/>
                </a:lnTo>
                <a:lnTo>
                  <a:pt x="79887" y="93778"/>
                </a:lnTo>
                <a:lnTo>
                  <a:pt x="80448" y="94345"/>
                </a:lnTo>
                <a:lnTo>
                  <a:pt x="81064" y="94685"/>
                </a:lnTo>
                <a:lnTo>
                  <a:pt x="81708" y="94836"/>
                </a:lnTo>
                <a:lnTo>
                  <a:pt x="82408" y="94685"/>
                </a:lnTo>
                <a:lnTo>
                  <a:pt x="83025" y="94345"/>
                </a:lnTo>
                <a:lnTo>
                  <a:pt x="83557" y="93778"/>
                </a:lnTo>
                <a:lnTo>
                  <a:pt x="84005" y="93060"/>
                </a:lnTo>
                <a:lnTo>
                  <a:pt x="84257" y="92229"/>
                </a:lnTo>
                <a:lnTo>
                  <a:pt x="84341" y="91284"/>
                </a:lnTo>
                <a:lnTo>
                  <a:pt x="84257" y="90340"/>
                </a:lnTo>
                <a:lnTo>
                  <a:pt x="84005" y="89508"/>
                </a:lnTo>
                <a:lnTo>
                  <a:pt x="83557" y="88790"/>
                </a:lnTo>
                <a:lnTo>
                  <a:pt x="61092" y="58488"/>
                </a:lnTo>
                <a:lnTo>
                  <a:pt x="61036" y="58413"/>
                </a:lnTo>
                <a:lnTo>
                  <a:pt x="61036" y="58413"/>
                </a:lnTo>
                <a:lnTo>
                  <a:pt x="61036" y="58413"/>
                </a:lnTo>
                <a:lnTo>
                  <a:pt x="60980" y="58299"/>
                </a:lnTo>
                <a:lnTo>
                  <a:pt x="60896" y="58186"/>
                </a:lnTo>
                <a:lnTo>
                  <a:pt x="60896" y="58186"/>
                </a:lnTo>
                <a:lnTo>
                  <a:pt x="59299" y="56032"/>
                </a:lnTo>
                <a:lnTo>
                  <a:pt x="53333" y="64118"/>
                </a:lnTo>
                <a:lnTo>
                  <a:pt x="52549" y="64987"/>
                </a:lnTo>
                <a:lnTo>
                  <a:pt x="51680" y="65780"/>
                </a:lnTo>
                <a:lnTo>
                  <a:pt x="50812" y="66347"/>
                </a:lnTo>
                <a:lnTo>
                  <a:pt x="49859" y="66763"/>
                </a:lnTo>
                <a:lnTo>
                  <a:pt x="48879" y="67065"/>
                </a:lnTo>
                <a:lnTo>
                  <a:pt x="47899" y="67103"/>
                </a:lnTo>
                <a:lnTo>
                  <a:pt x="46918" y="67065"/>
                </a:lnTo>
                <a:lnTo>
                  <a:pt x="45966" y="66763"/>
                </a:lnTo>
                <a:lnTo>
                  <a:pt x="45014" y="66347"/>
                </a:lnTo>
                <a:lnTo>
                  <a:pt x="44117" y="65780"/>
                </a:lnTo>
                <a:lnTo>
                  <a:pt x="43277" y="64987"/>
                </a:lnTo>
                <a:lnTo>
                  <a:pt x="42464" y="64118"/>
                </a:lnTo>
                <a:lnTo>
                  <a:pt x="41652" y="62833"/>
                </a:lnTo>
                <a:lnTo>
                  <a:pt x="41036" y="61435"/>
                </a:lnTo>
                <a:lnTo>
                  <a:pt x="40560" y="59962"/>
                </a:lnTo>
                <a:lnTo>
                  <a:pt x="40308" y="58413"/>
                </a:lnTo>
                <a:lnTo>
                  <a:pt x="40196" y="56712"/>
                </a:lnTo>
                <a:lnTo>
                  <a:pt x="40308" y="55088"/>
                </a:lnTo>
                <a:lnTo>
                  <a:pt x="40560" y="53539"/>
                </a:lnTo>
                <a:lnTo>
                  <a:pt x="41036" y="52065"/>
                </a:lnTo>
                <a:lnTo>
                  <a:pt x="41652" y="50667"/>
                </a:lnTo>
                <a:lnTo>
                  <a:pt x="42464" y="49420"/>
                </a:lnTo>
                <a:lnTo>
                  <a:pt x="54341" y="33438"/>
                </a:lnTo>
                <a:lnTo>
                  <a:pt x="53473" y="33627"/>
                </a:lnTo>
                <a:lnTo>
                  <a:pt x="52661" y="33967"/>
                </a:lnTo>
                <a:lnTo>
                  <a:pt x="51540" y="34458"/>
                </a:lnTo>
                <a:lnTo>
                  <a:pt x="50364" y="34722"/>
                </a:lnTo>
                <a:lnTo>
                  <a:pt x="49215" y="34798"/>
                </a:lnTo>
                <a:lnTo>
                  <a:pt x="47927" y="34722"/>
                </a:lnTo>
                <a:lnTo>
                  <a:pt x="46694" y="34345"/>
                </a:lnTo>
                <a:lnTo>
                  <a:pt x="45490" y="33816"/>
                </a:lnTo>
                <a:lnTo>
                  <a:pt x="44369" y="33098"/>
                </a:lnTo>
                <a:lnTo>
                  <a:pt x="43277" y="32153"/>
                </a:lnTo>
                <a:lnTo>
                  <a:pt x="42324" y="30982"/>
                </a:lnTo>
                <a:lnTo>
                  <a:pt x="37507" y="24521"/>
                </a:lnTo>
                <a:close/>
                <a:moveTo>
                  <a:pt x="94789" y="7216"/>
                </a:moveTo>
                <a:lnTo>
                  <a:pt x="85854" y="19269"/>
                </a:lnTo>
                <a:lnTo>
                  <a:pt x="106470" y="47002"/>
                </a:lnTo>
                <a:lnTo>
                  <a:pt x="115378" y="34949"/>
                </a:lnTo>
                <a:lnTo>
                  <a:pt x="94789" y="7216"/>
                </a:lnTo>
                <a:close/>
                <a:moveTo>
                  <a:pt x="27815" y="6234"/>
                </a:moveTo>
                <a:lnTo>
                  <a:pt x="4593" y="37518"/>
                </a:lnTo>
                <a:lnTo>
                  <a:pt x="13529" y="49534"/>
                </a:lnTo>
                <a:lnTo>
                  <a:pt x="36750" y="18287"/>
                </a:lnTo>
                <a:lnTo>
                  <a:pt x="27815" y="6234"/>
                </a:lnTo>
                <a:close/>
                <a:moveTo>
                  <a:pt x="27535" y="0"/>
                </a:moveTo>
                <a:lnTo>
                  <a:pt x="28095" y="0"/>
                </a:lnTo>
                <a:lnTo>
                  <a:pt x="28655" y="226"/>
                </a:lnTo>
                <a:lnTo>
                  <a:pt x="29159" y="717"/>
                </a:lnTo>
                <a:lnTo>
                  <a:pt x="40784" y="16397"/>
                </a:lnTo>
                <a:lnTo>
                  <a:pt x="41120" y="16964"/>
                </a:lnTo>
                <a:lnTo>
                  <a:pt x="41288" y="17607"/>
                </a:lnTo>
                <a:lnTo>
                  <a:pt x="41372" y="18287"/>
                </a:lnTo>
                <a:lnTo>
                  <a:pt x="41288" y="18929"/>
                </a:lnTo>
                <a:lnTo>
                  <a:pt x="41120" y="19571"/>
                </a:lnTo>
                <a:lnTo>
                  <a:pt x="40784" y="20100"/>
                </a:lnTo>
                <a:lnTo>
                  <a:pt x="40252" y="20894"/>
                </a:lnTo>
                <a:lnTo>
                  <a:pt x="45014" y="27317"/>
                </a:lnTo>
                <a:lnTo>
                  <a:pt x="45770" y="28148"/>
                </a:lnTo>
                <a:lnTo>
                  <a:pt x="46582" y="28866"/>
                </a:lnTo>
                <a:lnTo>
                  <a:pt x="47507" y="29282"/>
                </a:lnTo>
                <a:lnTo>
                  <a:pt x="48431" y="29584"/>
                </a:lnTo>
                <a:lnTo>
                  <a:pt x="49383" y="29622"/>
                </a:lnTo>
                <a:lnTo>
                  <a:pt x="50364" y="29508"/>
                </a:lnTo>
                <a:lnTo>
                  <a:pt x="51344" y="29093"/>
                </a:lnTo>
                <a:lnTo>
                  <a:pt x="52773" y="28564"/>
                </a:lnTo>
                <a:lnTo>
                  <a:pt x="54257" y="28224"/>
                </a:lnTo>
                <a:lnTo>
                  <a:pt x="55770" y="28073"/>
                </a:lnTo>
                <a:lnTo>
                  <a:pt x="57338" y="28224"/>
                </a:lnTo>
                <a:lnTo>
                  <a:pt x="58851" y="28564"/>
                </a:lnTo>
                <a:lnTo>
                  <a:pt x="60308" y="27619"/>
                </a:lnTo>
                <a:lnTo>
                  <a:pt x="61876" y="26826"/>
                </a:lnTo>
                <a:lnTo>
                  <a:pt x="63501" y="26297"/>
                </a:lnTo>
                <a:lnTo>
                  <a:pt x="65126" y="25957"/>
                </a:lnTo>
                <a:lnTo>
                  <a:pt x="66778" y="25843"/>
                </a:lnTo>
                <a:lnTo>
                  <a:pt x="68515" y="25994"/>
                </a:lnTo>
                <a:lnTo>
                  <a:pt x="70280" y="26335"/>
                </a:lnTo>
                <a:lnTo>
                  <a:pt x="71988" y="26977"/>
                </a:lnTo>
                <a:lnTo>
                  <a:pt x="73613" y="27808"/>
                </a:lnTo>
                <a:lnTo>
                  <a:pt x="74593" y="28299"/>
                </a:lnTo>
                <a:lnTo>
                  <a:pt x="75630" y="28564"/>
                </a:lnTo>
                <a:lnTo>
                  <a:pt x="76638" y="28564"/>
                </a:lnTo>
                <a:lnTo>
                  <a:pt x="77675" y="28299"/>
                </a:lnTo>
                <a:lnTo>
                  <a:pt x="78627" y="27808"/>
                </a:lnTo>
                <a:lnTo>
                  <a:pt x="79495" y="27128"/>
                </a:lnTo>
                <a:lnTo>
                  <a:pt x="80280" y="26259"/>
                </a:lnTo>
                <a:lnTo>
                  <a:pt x="82941" y="22670"/>
                </a:lnTo>
                <a:lnTo>
                  <a:pt x="81820" y="21083"/>
                </a:lnTo>
                <a:lnTo>
                  <a:pt x="81484" y="20554"/>
                </a:lnTo>
                <a:lnTo>
                  <a:pt x="81316" y="19949"/>
                </a:lnTo>
                <a:lnTo>
                  <a:pt x="81232" y="19269"/>
                </a:lnTo>
                <a:lnTo>
                  <a:pt x="81316" y="18589"/>
                </a:lnTo>
                <a:lnTo>
                  <a:pt x="81484" y="17984"/>
                </a:lnTo>
                <a:lnTo>
                  <a:pt x="81820" y="17455"/>
                </a:lnTo>
                <a:lnTo>
                  <a:pt x="93445" y="1700"/>
                </a:lnTo>
                <a:lnTo>
                  <a:pt x="93949" y="1284"/>
                </a:lnTo>
                <a:lnTo>
                  <a:pt x="94509" y="1020"/>
                </a:lnTo>
                <a:lnTo>
                  <a:pt x="95098" y="1020"/>
                </a:lnTo>
                <a:lnTo>
                  <a:pt x="95658" y="1284"/>
                </a:lnTo>
                <a:lnTo>
                  <a:pt x="96134" y="1700"/>
                </a:lnTo>
                <a:lnTo>
                  <a:pt x="119439" y="33136"/>
                </a:lnTo>
                <a:lnTo>
                  <a:pt x="119747" y="33664"/>
                </a:lnTo>
                <a:lnTo>
                  <a:pt x="119943" y="34307"/>
                </a:lnTo>
                <a:lnTo>
                  <a:pt x="120000" y="34949"/>
                </a:lnTo>
                <a:lnTo>
                  <a:pt x="119943" y="35629"/>
                </a:lnTo>
                <a:lnTo>
                  <a:pt x="119747" y="36272"/>
                </a:lnTo>
                <a:lnTo>
                  <a:pt x="119439" y="36801"/>
                </a:lnTo>
                <a:lnTo>
                  <a:pt x="107815" y="52518"/>
                </a:lnTo>
                <a:lnTo>
                  <a:pt x="107394" y="52896"/>
                </a:lnTo>
                <a:lnTo>
                  <a:pt x="106918" y="53198"/>
                </a:lnTo>
                <a:lnTo>
                  <a:pt x="106470" y="53236"/>
                </a:lnTo>
                <a:lnTo>
                  <a:pt x="105938" y="53198"/>
                </a:lnTo>
                <a:lnTo>
                  <a:pt x="105518" y="52896"/>
                </a:lnTo>
                <a:lnTo>
                  <a:pt x="105070" y="52518"/>
                </a:lnTo>
                <a:lnTo>
                  <a:pt x="104089" y="51120"/>
                </a:lnTo>
                <a:lnTo>
                  <a:pt x="98375" y="58828"/>
                </a:lnTo>
                <a:lnTo>
                  <a:pt x="97815" y="59659"/>
                </a:lnTo>
                <a:lnTo>
                  <a:pt x="97422" y="60566"/>
                </a:lnTo>
                <a:lnTo>
                  <a:pt x="97086" y="61549"/>
                </a:lnTo>
                <a:lnTo>
                  <a:pt x="96918" y="62569"/>
                </a:lnTo>
                <a:lnTo>
                  <a:pt x="96386" y="65629"/>
                </a:lnTo>
                <a:lnTo>
                  <a:pt x="95742" y="68576"/>
                </a:lnTo>
                <a:lnTo>
                  <a:pt x="94901" y="71486"/>
                </a:lnTo>
                <a:lnTo>
                  <a:pt x="93949" y="74244"/>
                </a:lnTo>
                <a:lnTo>
                  <a:pt x="92829" y="76889"/>
                </a:lnTo>
                <a:lnTo>
                  <a:pt x="91512" y="79458"/>
                </a:lnTo>
                <a:lnTo>
                  <a:pt x="90084" y="81914"/>
                </a:lnTo>
                <a:lnTo>
                  <a:pt x="88515" y="84143"/>
                </a:lnTo>
                <a:lnTo>
                  <a:pt x="87002" y="86259"/>
                </a:lnTo>
                <a:lnTo>
                  <a:pt x="87507" y="87392"/>
                </a:lnTo>
                <a:lnTo>
                  <a:pt x="87871" y="88639"/>
                </a:lnTo>
                <a:lnTo>
                  <a:pt x="88095" y="89924"/>
                </a:lnTo>
                <a:lnTo>
                  <a:pt x="88151" y="91284"/>
                </a:lnTo>
                <a:lnTo>
                  <a:pt x="88095" y="92682"/>
                </a:lnTo>
                <a:lnTo>
                  <a:pt x="87871" y="94005"/>
                </a:lnTo>
                <a:lnTo>
                  <a:pt x="87478" y="95214"/>
                </a:lnTo>
                <a:lnTo>
                  <a:pt x="86946" y="96385"/>
                </a:lnTo>
                <a:lnTo>
                  <a:pt x="86302" y="97443"/>
                </a:lnTo>
                <a:lnTo>
                  <a:pt x="85574" y="98274"/>
                </a:lnTo>
                <a:lnTo>
                  <a:pt x="84761" y="98954"/>
                </a:lnTo>
                <a:lnTo>
                  <a:pt x="83949" y="99445"/>
                </a:lnTo>
                <a:lnTo>
                  <a:pt x="83025" y="99785"/>
                </a:lnTo>
                <a:lnTo>
                  <a:pt x="83165" y="100843"/>
                </a:lnTo>
                <a:lnTo>
                  <a:pt x="83193" y="101863"/>
                </a:lnTo>
                <a:lnTo>
                  <a:pt x="83137" y="103224"/>
                </a:lnTo>
                <a:lnTo>
                  <a:pt x="82885" y="104546"/>
                </a:lnTo>
                <a:lnTo>
                  <a:pt x="82521" y="105793"/>
                </a:lnTo>
                <a:lnTo>
                  <a:pt x="81960" y="106964"/>
                </a:lnTo>
                <a:lnTo>
                  <a:pt x="81316" y="108022"/>
                </a:lnTo>
                <a:lnTo>
                  <a:pt x="80504" y="108929"/>
                </a:lnTo>
                <a:lnTo>
                  <a:pt x="79635" y="109609"/>
                </a:lnTo>
                <a:lnTo>
                  <a:pt x="78711" y="110176"/>
                </a:lnTo>
                <a:lnTo>
                  <a:pt x="77731" y="110478"/>
                </a:lnTo>
                <a:lnTo>
                  <a:pt x="76750" y="110554"/>
                </a:lnTo>
                <a:lnTo>
                  <a:pt x="75770" y="110478"/>
                </a:lnTo>
                <a:lnTo>
                  <a:pt x="74789" y="110100"/>
                </a:lnTo>
                <a:lnTo>
                  <a:pt x="73837" y="109609"/>
                </a:lnTo>
                <a:lnTo>
                  <a:pt x="72969" y="108891"/>
                </a:lnTo>
                <a:lnTo>
                  <a:pt x="72605" y="110025"/>
                </a:lnTo>
                <a:lnTo>
                  <a:pt x="72100" y="111045"/>
                </a:lnTo>
                <a:lnTo>
                  <a:pt x="71484" y="112027"/>
                </a:lnTo>
                <a:lnTo>
                  <a:pt x="70700" y="112934"/>
                </a:lnTo>
                <a:lnTo>
                  <a:pt x="69831" y="113652"/>
                </a:lnTo>
                <a:lnTo>
                  <a:pt x="68879" y="114143"/>
                </a:lnTo>
                <a:lnTo>
                  <a:pt x="67899" y="114445"/>
                </a:lnTo>
                <a:lnTo>
                  <a:pt x="66918" y="114559"/>
                </a:lnTo>
                <a:lnTo>
                  <a:pt x="65938" y="114445"/>
                </a:lnTo>
                <a:lnTo>
                  <a:pt x="64985" y="114143"/>
                </a:lnTo>
                <a:lnTo>
                  <a:pt x="64033" y="113652"/>
                </a:lnTo>
                <a:lnTo>
                  <a:pt x="63165" y="112934"/>
                </a:lnTo>
                <a:lnTo>
                  <a:pt x="62352" y="112027"/>
                </a:lnTo>
                <a:lnTo>
                  <a:pt x="62184" y="111725"/>
                </a:lnTo>
                <a:lnTo>
                  <a:pt x="61820" y="112821"/>
                </a:lnTo>
                <a:lnTo>
                  <a:pt x="61316" y="113841"/>
                </a:lnTo>
                <a:lnTo>
                  <a:pt x="60728" y="114785"/>
                </a:lnTo>
                <a:lnTo>
                  <a:pt x="59943" y="115654"/>
                </a:lnTo>
                <a:lnTo>
                  <a:pt x="59075" y="116372"/>
                </a:lnTo>
                <a:lnTo>
                  <a:pt x="58179" y="116901"/>
                </a:lnTo>
                <a:lnTo>
                  <a:pt x="57198" y="117204"/>
                </a:lnTo>
                <a:lnTo>
                  <a:pt x="56162" y="117279"/>
                </a:lnTo>
                <a:lnTo>
                  <a:pt x="55070" y="117204"/>
                </a:lnTo>
                <a:lnTo>
                  <a:pt x="54061" y="116788"/>
                </a:lnTo>
                <a:lnTo>
                  <a:pt x="53725" y="117279"/>
                </a:lnTo>
                <a:lnTo>
                  <a:pt x="52885" y="118224"/>
                </a:lnTo>
                <a:lnTo>
                  <a:pt x="51988" y="119017"/>
                </a:lnTo>
                <a:lnTo>
                  <a:pt x="50980" y="119546"/>
                </a:lnTo>
                <a:lnTo>
                  <a:pt x="49943" y="119886"/>
                </a:lnTo>
                <a:lnTo>
                  <a:pt x="48851" y="120000"/>
                </a:lnTo>
                <a:lnTo>
                  <a:pt x="47759" y="119886"/>
                </a:lnTo>
                <a:lnTo>
                  <a:pt x="46722" y="119546"/>
                </a:lnTo>
                <a:lnTo>
                  <a:pt x="45714" y="119017"/>
                </a:lnTo>
                <a:lnTo>
                  <a:pt x="44789" y="118224"/>
                </a:lnTo>
                <a:lnTo>
                  <a:pt x="43949" y="117279"/>
                </a:lnTo>
                <a:lnTo>
                  <a:pt x="43221" y="116108"/>
                </a:lnTo>
                <a:lnTo>
                  <a:pt x="42633" y="114785"/>
                </a:lnTo>
                <a:lnTo>
                  <a:pt x="42240" y="113425"/>
                </a:lnTo>
                <a:lnTo>
                  <a:pt x="42016" y="111989"/>
                </a:lnTo>
                <a:lnTo>
                  <a:pt x="41960" y="110516"/>
                </a:lnTo>
                <a:lnTo>
                  <a:pt x="41820" y="110516"/>
                </a:lnTo>
                <a:lnTo>
                  <a:pt x="40728" y="110403"/>
                </a:lnTo>
                <a:lnTo>
                  <a:pt x="39663" y="110062"/>
                </a:lnTo>
                <a:lnTo>
                  <a:pt x="38683" y="109496"/>
                </a:lnTo>
                <a:lnTo>
                  <a:pt x="37759" y="108740"/>
                </a:lnTo>
                <a:lnTo>
                  <a:pt x="36918" y="107758"/>
                </a:lnTo>
                <a:lnTo>
                  <a:pt x="36274" y="106775"/>
                </a:lnTo>
                <a:lnTo>
                  <a:pt x="35770" y="105642"/>
                </a:lnTo>
                <a:lnTo>
                  <a:pt x="35350" y="104471"/>
                </a:lnTo>
                <a:lnTo>
                  <a:pt x="35070" y="103224"/>
                </a:lnTo>
                <a:lnTo>
                  <a:pt x="34929" y="102015"/>
                </a:lnTo>
                <a:lnTo>
                  <a:pt x="34929" y="100730"/>
                </a:lnTo>
                <a:lnTo>
                  <a:pt x="34565" y="100730"/>
                </a:lnTo>
                <a:lnTo>
                  <a:pt x="33501" y="100617"/>
                </a:lnTo>
                <a:lnTo>
                  <a:pt x="32464" y="100277"/>
                </a:lnTo>
                <a:lnTo>
                  <a:pt x="31484" y="99748"/>
                </a:lnTo>
                <a:lnTo>
                  <a:pt x="30560" y="98992"/>
                </a:lnTo>
                <a:lnTo>
                  <a:pt x="29719" y="98010"/>
                </a:lnTo>
                <a:lnTo>
                  <a:pt x="28991" y="96876"/>
                </a:lnTo>
                <a:lnTo>
                  <a:pt x="28431" y="95667"/>
                </a:lnTo>
                <a:lnTo>
                  <a:pt x="27983" y="94345"/>
                </a:lnTo>
                <a:lnTo>
                  <a:pt x="27731" y="92909"/>
                </a:lnTo>
                <a:lnTo>
                  <a:pt x="27675" y="91435"/>
                </a:lnTo>
                <a:lnTo>
                  <a:pt x="27731" y="90000"/>
                </a:lnTo>
                <a:lnTo>
                  <a:pt x="27983" y="88639"/>
                </a:lnTo>
                <a:lnTo>
                  <a:pt x="28347" y="87355"/>
                </a:lnTo>
                <a:lnTo>
                  <a:pt x="28907" y="86146"/>
                </a:lnTo>
                <a:lnTo>
                  <a:pt x="29551" y="85050"/>
                </a:lnTo>
                <a:lnTo>
                  <a:pt x="28935" y="84143"/>
                </a:lnTo>
                <a:lnTo>
                  <a:pt x="27366" y="81914"/>
                </a:lnTo>
                <a:lnTo>
                  <a:pt x="25966" y="79534"/>
                </a:lnTo>
                <a:lnTo>
                  <a:pt x="24677" y="76964"/>
                </a:lnTo>
                <a:lnTo>
                  <a:pt x="23557" y="74395"/>
                </a:lnTo>
                <a:lnTo>
                  <a:pt x="22577" y="71637"/>
                </a:lnTo>
                <a:lnTo>
                  <a:pt x="21764" y="68765"/>
                </a:lnTo>
                <a:lnTo>
                  <a:pt x="21120" y="65818"/>
                </a:lnTo>
                <a:lnTo>
                  <a:pt x="20588" y="62833"/>
                </a:lnTo>
                <a:lnTo>
                  <a:pt x="20392" y="61700"/>
                </a:lnTo>
                <a:lnTo>
                  <a:pt x="20028" y="60604"/>
                </a:lnTo>
                <a:lnTo>
                  <a:pt x="19551" y="59584"/>
                </a:lnTo>
                <a:lnTo>
                  <a:pt x="18963" y="58677"/>
                </a:lnTo>
                <a:lnTo>
                  <a:pt x="15574" y="54105"/>
                </a:lnTo>
                <a:lnTo>
                  <a:pt x="14873" y="55050"/>
                </a:lnTo>
                <a:lnTo>
                  <a:pt x="14481" y="55465"/>
                </a:lnTo>
                <a:lnTo>
                  <a:pt x="14033" y="55730"/>
                </a:lnTo>
                <a:lnTo>
                  <a:pt x="13529" y="55806"/>
                </a:lnTo>
                <a:lnTo>
                  <a:pt x="13025" y="55730"/>
                </a:lnTo>
                <a:lnTo>
                  <a:pt x="12577" y="55465"/>
                </a:lnTo>
                <a:lnTo>
                  <a:pt x="12184" y="55050"/>
                </a:lnTo>
                <a:lnTo>
                  <a:pt x="532" y="39370"/>
                </a:lnTo>
                <a:lnTo>
                  <a:pt x="196" y="38690"/>
                </a:lnTo>
                <a:lnTo>
                  <a:pt x="0" y="37896"/>
                </a:lnTo>
                <a:lnTo>
                  <a:pt x="0" y="37103"/>
                </a:lnTo>
                <a:lnTo>
                  <a:pt x="196" y="36385"/>
                </a:lnTo>
                <a:lnTo>
                  <a:pt x="532" y="35705"/>
                </a:lnTo>
                <a:lnTo>
                  <a:pt x="26442" y="717"/>
                </a:lnTo>
                <a:lnTo>
                  <a:pt x="26946" y="226"/>
                </a:lnTo>
                <a:lnTo>
                  <a:pt x="2753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2329050" y="2707213"/>
            <a:ext cx="44859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b="1" lang="en" sz="335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Vielen Dank für Ihre Aufmerksamkeit </a:t>
            </a:r>
            <a:endParaRPr b="1" i="0" sz="3350" u="none" cap="none" strike="noStrike">
              <a:solidFill>
                <a:srgbClr val="56657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44"/>
          <p:cNvSpPr txBox="1"/>
          <p:nvPr/>
        </p:nvSpPr>
        <p:spPr>
          <a:xfrm>
            <a:off x="5582950" y="4729525"/>
            <a:ext cx="3172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Web Technologien - Medieninformatik(Ma.)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50" name="Google Shape;450;p44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45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456" name="Google Shape;4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45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459" name="Google Shape;459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5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461" name="Google Shape;461;p45"/>
          <p:cNvSpPr txBox="1"/>
          <p:nvPr/>
        </p:nvSpPr>
        <p:spPr>
          <a:xfrm>
            <a:off x="2428100" y="1546938"/>
            <a:ext cx="44859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b="1" lang="en" sz="335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Fragen?</a:t>
            </a:r>
            <a:endParaRPr b="1" sz="3350">
              <a:solidFill>
                <a:srgbClr val="56657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b="1" lang="en" sz="335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Anmerkungen?</a:t>
            </a:r>
            <a:r>
              <a:rPr b="1" lang="en" sz="335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1" i="0" sz="3350" u="none" cap="none" strike="noStrike">
              <a:solidFill>
                <a:srgbClr val="56657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46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467" name="Google Shape;4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46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470" name="Google Shape;470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\ Install mit vue/cli  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473" name="Google Shape;473;p46"/>
          <p:cNvSpPr txBox="1"/>
          <p:nvPr/>
        </p:nvSpPr>
        <p:spPr>
          <a:xfrm>
            <a:off x="309600" y="779025"/>
            <a:ext cx="85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Besuchen Sie die Website </a:t>
            </a:r>
            <a:r>
              <a:rPr lang="en"/>
              <a:t>https://cli.vuejs.org/</a:t>
            </a:r>
            <a:endParaRPr/>
          </a:p>
        </p:txBody>
      </p:sp>
      <p:sp>
        <p:nvSpPr>
          <p:cNvPr id="474" name="Google Shape;474;p46"/>
          <p:cNvSpPr/>
          <p:nvPr/>
        </p:nvSpPr>
        <p:spPr>
          <a:xfrm>
            <a:off x="306450" y="1378250"/>
            <a:ext cx="2616600" cy="6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npm install -g @vue/cli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Oder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yarn global add @vue/cli</a:t>
            </a:r>
            <a:endParaRPr sz="1200"/>
          </a:p>
        </p:txBody>
      </p:sp>
      <p:sp>
        <p:nvSpPr>
          <p:cNvPr id="475" name="Google Shape;475;p46"/>
          <p:cNvSpPr/>
          <p:nvPr/>
        </p:nvSpPr>
        <p:spPr>
          <a:xfrm>
            <a:off x="3017275" y="1378250"/>
            <a:ext cx="2546400" cy="65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 vue-project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run serve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5712775" y="1378250"/>
            <a:ext cx="3210900" cy="6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erreichbar sein 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http://localhost:8080/</a:t>
            </a:r>
            <a:endParaRPr/>
          </a:p>
        </p:txBody>
      </p:sp>
      <p:pic>
        <p:nvPicPr>
          <p:cNvPr id="477" name="Google Shape;47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600" y="2127300"/>
            <a:ext cx="2616600" cy="15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6288" y="2106475"/>
            <a:ext cx="2546400" cy="15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2800" y="2111350"/>
            <a:ext cx="3210900" cy="22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96" name="Google Shape;96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7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106" name="Google Shape;106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Hintergrund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2021 </a:t>
            </a:r>
            <a:endParaRPr sz="1100"/>
          </a:p>
        </p:txBody>
      </p:sp>
      <p:sp>
        <p:nvSpPr>
          <p:cNvPr id="109" name="Google Shape;109;p17"/>
          <p:cNvSpPr txBox="1"/>
          <p:nvPr/>
        </p:nvSpPr>
        <p:spPr>
          <a:xfrm>
            <a:off x="419250" y="625375"/>
            <a:ext cx="8305500" cy="3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 Geschichte von Vue.js beginnt im Jahr 2013, als Evan You bei Google arbeitete und er veröffentlichte Vue.js offiziell im Jahr 2014.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Vue.js ist ein JavaScript-Framework für Frontendentwicklung.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Verwendung von Electron Framework für die Entwicklung von Desktop- und mobilen Anwendungen.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Vue.js Prinzipien des „Model View ViewModel“, kurz MVVM-Entwurfsmusters in den Fokus rückt.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License: MIT License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Geschrieben in: TypeScript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Aktuellste Version : 3.2 veröffentlichte im August 5, 2021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118" name="Google Shape;118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Vergleichen React &amp; Angular &amp; Vue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</a:t>
            </a:r>
            <a:endParaRPr sz="1100"/>
          </a:p>
        </p:txBody>
      </p:sp>
      <p:sp>
        <p:nvSpPr>
          <p:cNvPr id="121" name="Google Shape;121;p18"/>
          <p:cNvSpPr txBox="1"/>
          <p:nvPr/>
        </p:nvSpPr>
        <p:spPr>
          <a:xfrm>
            <a:off x="69900" y="625950"/>
            <a:ext cx="41745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 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Schnelles Laden von neuen Daten.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Ermöglicht die Trennung von Daten und Präsentation.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 Start ist einfach und erfordert nicht viel Übung.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Verwendet Jest als Test-Runner.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400" y="847425"/>
            <a:ext cx="810525" cy="8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150" y="2126275"/>
            <a:ext cx="1031997" cy="103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5475" y="3626600"/>
            <a:ext cx="935351" cy="8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720825" y="567097"/>
            <a:ext cx="44220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handelt sich nur um eine JavaScript-Bibliothek, nicht um ein Framework.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Keine Möglichkeit zur Implementierung einer MVC-Architektur.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69900" y="2021650"/>
            <a:ext cx="39375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 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Angular Templates sind HTML-Strukturen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Ermöglicht MVC-Architektur.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Einfache Unit- und End-to-End-Tests.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3900" y="3444638"/>
            <a:ext cx="39375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 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Eine Liste von Werkzeugen und Bibliotheken.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Flexibilität und Einfachheit in der Anwendung.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Gründliche Dokumentation.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720825" y="2054850"/>
            <a:ext cx="44220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Langsame Ladezeit aufgrund der Ionic-App.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alle Änderungen am DOM zu erfassen, erstellt Angular für jede Bindung einen Watcher.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mit Angular arbeiten zu können, wird eine gewisse Einarbeitungszeit benötigt.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864625" y="3377122"/>
            <a:ext cx="44220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: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Begrenzte Community im Vergleich zu Angular und React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 Anzahl der verfügbaren Plugins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19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138" name="Google Shape;138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Install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141" name="Google Shape;141;p19"/>
          <p:cNvSpPr txBox="1"/>
          <p:nvPr/>
        </p:nvSpPr>
        <p:spPr>
          <a:xfrm>
            <a:off x="309600" y="779025"/>
            <a:ext cx="85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Besuchen Sie die Website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https://vuejs.org/</a:t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306450" y="1378250"/>
            <a:ext cx="2616600" cy="6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npm init vue@latest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Oder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npm init vue@3</a:t>
            </a:r>
            <a:endParaRPr sz="1200"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00" y="2127300"/>
            <a:ext cx="2616699" cy="1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3017275" y="1378250"/>
            <a:ext cx="2546400" cy="65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 vue-project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install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run dev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5712775" y="1378250"/>
            <a:ext cx="3210900" cy="6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erreichbar sein unter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http://localhost:3000/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7300" y="2127300"/>
            <a:ext cx="2546275" cy="1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2775" y="2127300"/>
            <a:ext cx="3210950" cy="216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20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156" name="Google Shape;156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Struktur von Vue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00" y="760125"/>
            <a:ext cx="285750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5775" y="760125"/>
            <a:ext cx="5714301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1"/>
          <p:cNvCxnSpPr/>
          <p:nvPr/>
        </p:nvCxnSpPr>
        <p:spPr>
          <a:xfrm>
            <a:off x="388200" y="4615724"/>
            <a:ext cx="83676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433" y="4699375"/>
            <a:ext cx="620192" cy="3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5632875" y="4729525"/>
            <a:ext cx="3123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Technologien - Medieninformatik(Ma.)</a:t>
            </a:r>
            <a:endParaRPr sz="1100"/>
          </a:p>
        </p:txBody>
      </p:sp>
      <p:sp>
        <p:nvSpPr>
          <p:cNvPr id="169" name="Google Shape;169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219500" y="159775"/>
            <a:ext cx="8305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\ Multi Component  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388200" y="4703600"/>
            <a:ext cx="3288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Javad Alamdar &amp; Sarfaroz Khakimov- SS 2022 </a:t>
            </a:r>
            <a:endParaRPr sz="1100"/>
          </a:p>
        </p:txBody>
      </p:sp>
      <p:sp>
        <p:nvSpPr>
          <p:cNvPr id="172" name="Google Shape;172;p21"/>
          <p:cNvSpPr txBox="1"/>
          <p:nvPr/>
        </p:nvSpPr>
        <p:spPr>
          <a:xfrm>
            <a:off x="309600" y="779025"/>
            <a:ext cx="85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306450" y="1378250"/>
            <a:ext cx="2616600" cy="6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App.vue</a:t>
            </a:r>
            <a:endParaRPr sz="1200"/>
          </a:p>
        </p:txBody>
      </p:sp>
      <p:sp>
        <p:nvSpPr>
          <p:cNvPr id="174" name="Google Shape;174;p21"/>
          <p:cNvSpPr/>
          <p:nvPr/>
        </p:nvSpPr>
        <p:spPr>
          <a:xfrm>
            <a:off x="3017275" y="1378250"/>
            <a:ext cx="2546400" cy="65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sidebar.vue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5712775" y="1378250"/>
            <a:ext cx="3210900" cy="6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anmelden.vue</a:t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450" y="2200475"/>
            <a:ext cx="2616599" cy="18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6300" y="2209850"/>
            <a:ext cx="2514100" cy="18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5100" y="2200475"/>
            <a:ext cx="3288899" cy="18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